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64" r:id="rId4"/>
    <p:sldId id="259" r:id="rId5"/>
    <p:sldId id="258"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67" r:id="rId19"/>
    <p:sldId id="262" r:id="rId20"/>
    <p:sldId id="275" r:id="rId21"/>
    <p:sldId id="276" r:id="rId22"/>
    <p:sldId id="277" r:id="rId23"/>
    <p:sldId id="278" r:id="rId24"/>
    <p:sldId id="27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903"/>
  </p:normalViewPr>
  <p:slideViewPr>
    <p:cSldViewPr snapToGrid="0">
      <p:cViewPr varScale="1">
        <p:scale>
          <a:sx n="90" d="100"/>
          <a:sy n="90" d="100"/>
        </p:scale>
        <p:origin x="232"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12/30/22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12/30/22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12/30/22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12/30/22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2488</TotalTime>
  <Words>906</Words>
  <Application>Microsoft Macintosh PowerPoint</Application>
  <PresentationFormat>Widescreen</PresentationFormat>
  <Paragraphs>116</Paragraphs>
  <Slides>25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-apple-system</vt: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Approaches</vt:lpstr>
      <vt:lpstr>resources</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75</cp:revision>
  <cp:lastPrinted>2022-12-16T15:42:40Z</cp:lastPrinted>
  <dcterms:created xsi:type="dcterms:W3CDTF">2022-09-13T15:45:32Z</dcterms:created>
  <dcterms:modified xsi:type="dcterms:W3CDTF">2022-12-30T10:13:50Z</dcterms:modified>
</cp:coreProperties>
</file>